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7" autoAdjust="0"/>
    <p:restoredTop sz="94660"/>
  </p:normalViewPr>
  <p:slideViewPr>
    <p:cSldViewPr snapToGrid="0">
      <p:cViewPr varScale="1">
        <p:scale>
          <a:sx n="75" d="100"/>
          <a:sy n="75" d="100"/>
        </p:scale>
        <p:origin x="9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91D0B0-0411-5A51-09CE-9D7F61A205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B4FDF77-8968-1FB7-174E-7F6701A4C4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1E890A-89DF-2BCC-48E5-E0B50D322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B6B5-CFAC-4EBC-885F-B05013203F66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FED5C2-BFA2-46EC-1DB3-DA5EA6593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1D2FF2-577D-A2BE-222B-009AEDD60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2D44-99F8-40F1-A066-28C133D371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200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5F4C49-BB22-9E61-806A-43D8609AF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7117A92-2887-67A0-0C87-313C2DDFBE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818709-85C6-96F8-8E7B-963B9998D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B6B5-CFAC-4EBC-885F-B05013203F66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8A6E5A-8CD4-4CE1-411E-B3E942470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EDD744-02C8-6D97-0B6E-036CA9F05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2D44-99F8-40F1-A066-28C133D371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900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17FA87E-A0E2-27B9-CE41-473A529292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9C7E3F6-6E39-2BEB-1998-884ED7056F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DFE961-67B1-BE24-07A6-6008B81A3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B6B5-CFAC-4EBC-885F-B05013203F66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66A399-E5CE-6760-9749-209249EC5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0C7DD0-523D-8A92-7B34-32491CBD6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2D44-99F8-40F1-A066-28C133D371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5501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FE4B25-4C86-CEF8-6608-A6DD29DD0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3BB7A9-B1F2-619A-25FB-EF1A61F78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3466B2-9C5B-EF00-045E-B272D82BF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B6B5-CFAC-4EBC-885F-B05013203F66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AF7CA3-1485-022D-5C78-3F67ABFFB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8F917D-10E1-1E3B-107B-FB670C44E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2D44-99F8-40F1-A066-28C133D371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65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25D682-FA30-7CEA-BD09-695E44C0E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33B9BCC-A2D0-8E08-847C-6073E24265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E7FE66-FB37-25C5-670E-96C983593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B6B5-CFAC-4EBC-885F-B05013203F66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60A749-B176-D910-4DCD-1B6C6D286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34C00B-0C34-8D9F-F430-EE14250CA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2D44-99F8-40F1-A066-28C133D371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24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AA4D07-7119-3D24-82C3-3A0CF3875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785219-C39A-96B7-565F-F402C2A7F8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E39421A-3DE7-82A3-5623-8D7B835342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DC9FCC7-8F84-8FB4-A28A-C1871BD1B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B6B5-CFAC-4EBC-885F-B05013203F66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279A1E-102D-9356-136C-0B25003D8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C6A5729-3270-454A-94FF-AA66B4BAF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2D44-99F8-40F1-A066-28C133D371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859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342BFC-CBE2-9A4B-2756-B00725DFA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F68F04-790E-0080-34E7-B53D6548A2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81E9F0F-6A73-1999-EC75-1AC315EC36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B0386FF-5389-5E9D-16EA-565DE95F06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EB85596-43EA-50E2-262A-CB51D2C943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29B00D1-94DB-531B-535E-E0DEF5C1C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B6B5-CFAC-4EBC-885F-B05013203F66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95BBCE2-AF7E-091D-67D7-6D451162A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8C4C6F0-4D2F-C740-36ED-E0565E0CB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2D44-99F8-40F1-A066-28C133D371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9642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DAEF68-3D19-F905-6352-DF5657737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915BE00-68BD-E4C8-9A62-CDD42D45F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B6B5-CFAC-4EBC-885F-B05013203F66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4F16E9B-EAA8-1723-3045-46705E08D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361EA8D-1F4F-7A03-BFD4-8934FD185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2D44-99F8-40F1-A066-28C133D371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7055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1B9A6BF-FABF-F705-87D7-363B6EC12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B6B5-CFAC-4EBC-885F-B05013203F66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B251732-181D-6B03-0E4F-77C81DB28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F8B1608-7D5A-EEE1-939F-C400FE800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2D44-99F8-40F1-A066-28C133D371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478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1C25CD-67E4-2819-89F9-7E2E2B060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A2A7A1-BED0-612C-9579-FA74FE6AC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CD66630-ACB2-3EF3-EBD9-A21413AF90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9EB1CD-0064-C78C-1BC5-4025E161E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B6B5-CFAC-4EBC-885F-B05013203F66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BC6C6FB-30F0-40E1-106B-B09CE9A51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E351DF-CA60-4B8A-483D-498164C3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2D44-99F8-40F1-A066-28C133D371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1785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AE8439-75A7-C819-1E30-D7AFCA5E2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93B9E88-4C74-75FF-51E0-1064D2D56F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F719123-9425-C061-D5AB-EB477D951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E261BD0-F604-542D-D0F7-9BF0C69BB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B6B5-CFAC-4EBC-885F-B05013203F66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2F8D711-4FF9-DF2C-E231-F04D26B89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74F131C-A8F3-E21E-2A58-6D456724D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2D44-99F8-40F1-A066-28C133D371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4930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64888C-3BCA-BF14-CF3F-6E348638E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6FE2024-AFA3-AE77-E315-6FF1A1B8D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D97CDC-1798-AAE0-421A-7E88953B7C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76B6B5-CFAC-4EBC-885F-B05013203F66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F6785F-1364-45F9-E3AF-489A850D98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37BE2F-65DF-FCC7-4317-6D160FECB7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662D44-99F8-40F1-A066-28C133D371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4273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CBDF46D8-B9BA-2E5E-F65F-70238C03A0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2084" t="13148" r="6042" b="5000"/>
          <a:stretch/>
        </p:blipFill>
        <p:spPr>
          <a:xfrm>
            <a:off x="0" y="-1"/>
            <a:ext cx="9216408" cy="685800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2C9AEF8-2C66-0C8B-AF9C-5D83266FD4C1}"/>
              </a:ext>
            </a:extLst>
          </p:cNvPr>
          <p:cNvSpPr/>
          <p:nvPr/>
        </p:nvSpPr>
        <p:spPr>
          <a:xfrm>
            <a:off x="3378200" y="2146300"/>
            <a:ext cx="1333500" cy="254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55365C72-6ECB-0B1A-1EE6-FC06F014BADF}"/>
              </a:ext>
            </a:extLst>
          </p:cNvPr>
          <p:cNvCxnSpPr>
            <a:cxnSpLocks/>
            <a:endCxn id="12" idx="3"/>
          </p:cNvCxnSpPr>
          <p:nvPr/>
        </p:nvCxnSpPr>
        <p:spPr>
          <a:xfrm flipV="1">
            <a:off x="1181100" y="1929894"/>
            <a:ext cx="696057" cy="749802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llipse 11">
            <a:extLst>
              <a:ext uri="{FF2B5EF4-FFF2-40B4-BE49-F238E27FC236}">
                <a16:creationId xmlns:a16="http://schemas.microsoft.com/office/drawing/2014/main" id="{576FB5B5-E49F-1461-096A-029E01DD2868}"/>
              </a:ext>
            </a:extLst>
          </p:cNvPr>
          <p:cNvSpPr/>
          <p:nvPr/>
        </p:nvSpPr>
        <p:spPr>
          <a:xfrm>
            <a:off x="1828800" y="1593850"/>
            <a:ext cx="330200" cy="39370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B16AB2E-8248-8268-EDC4-140463D7EA01}"/>
              </a:ext>
            </a:extLst>
          </p:cNvPr>
          <p:cNvSpPr txBox="1"/>
          <p:nvPr/>
        </p:nvSpPr>
        <p:spPr>
          <a:xfrm>
            <a:off x="165100" y="2609848"/>
            <a:ext cx="2189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Centre Jean Moulin</a:t>
            </a:r>
          </a:p>
        </p:txBody>
      </p:sp>
    </p:spTree>
    <p:extLst>
      <p:ext uri="{BB962C8B-B14F-4D97-AF65-F5344CB8AC3E}">
        <p14:creationId xmlns:p14="http://schemas.microsoft.com/office/powerpoint/2010/main" val="39506929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Bernard Nicolino</dc:creator>
  <cp:lastModifiedBy>Bernard Nicolino</cp:lastModifiedBy>
  <cp:revision>2</cp:revision>
  <dcterms:created xsi:type="dcterms:W3CDTF">2025-05-09T13:14:03Z</dcterms:created>
  <dcterms:modified xsi:type="dcterms:W3CDTF">2025-05-12T16:26:41Z</dcterms:modified>
</cp:coreProperties>
</file>